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Play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hHLgx9d90Yfo99svVum6uH0Ym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Play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dae97a420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dae97a4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db1a1d1c0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db1a1d1c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db1a1d1c0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db1a1d1c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ac31cae0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dac31cae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dae97a420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dae97a42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dae97a420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dae97a420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db1a1d1c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db1a1d1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db1a1d1c0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db1a1d1c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dae97a420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dae97a42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dae97a420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dae97a42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dae97a420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dae97a4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dae97a420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dae97a42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dae97a420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dae97a42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dae97a420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dae97a42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dae97a420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dae97a42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dae97a420_1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dae97a42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dae97a4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dae97a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dae97a42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dae97a4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dae97a42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dae97a4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545" y="2886"/>
            <a:ext cx="12203544" cy="68522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39947" y="3833004"/>
            <a:ext cx="274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1C1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81200" y="1433700"/>
            <a:ext cx="3260700" cy="17754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Integrantes: </a:t>
            </a:r>
            <a:endParaRPr sz="2800">
              <a:solidFill>
                <a:srgbClr val="C1C1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Gabriel Avendaño</a:t>
            </a:r>
            <a:endParaRPr sz="2800">
              <a:solidFill>
                <a:srgbClr val="C1C1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Jeremy Cárcamo</a:t>
            </a:r>
            <a:endParaRPr sz="2800">
              <a:solidFill>
                <a:srgbClr val="C1C1C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Camila Pino</a:t>
            </a:r>
            <a:endParaRPr sz="2800">
              <a:solidFill>
                <a:srgbClr val="C1C1C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81200" y="4980100"/>
            <a:ext cx="3260700" cy="12627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Asignatura:</a:t>
            </a:r>
            <a:b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Desarrollo Full Stack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81188" y="3672126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Profesor:</a:t>
            </a:r>
            <a:b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Eduardo Baeza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652047" y="228825"/>
            <a:ext cx="23190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Grupo </a:t>
            </a:r>
            <a:r>
              <a:rPr lang="en-US" sz="44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5dae97a420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dae97a420_1_1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/>
          </a:p>
        </p:txBody>
      </p:sp>
      <p:sp>
        <p:nvSpPr>
          <p:cNvPr id="168" name="Google Shape;168;g35dae97a420_1_11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35dae97a420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075" y="2524800"/>
            <a:ext cx="5967850" cy="2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5db1a1d1c0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5db1a1d1c0_2_25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g35db1a1d1c0_2_25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g35db1a1d1c0_2_25"/>
          <p:cNvPicPr preferRelativeResize="0"/>
          <p:nvPr/>
        </p:nvPicPr>
        <p:blipFill rotWithShape="1">
          <a:blip r:embed="rId4">
            <a:alphaModFix/>
          </a:blip>
          <a:srcRect b="14551" l="0" r="6725" t="0"/>
          <a:stretch/>
        </p:blipFill>
        <p:spPr>
          <a:xfrm>
            <a:off x="3069688" y="2371488"/>
            <a:ext cx="6052625" cy="31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5db1a1d1c0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5db1a1d1c0_2_1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g35db1a1d1c0_2_18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35db1a1d1c0_2_18"/>
          <p:cNvPicPr preferRelativeResize="0"/>
          <p:nvPr/>
        </p:nvPicPr>
        <p:blipFill rotWithShape="1">
          <a:blip r:embed="rId4">
            <a:alphaModFix/>
          </a:blip>
          <a:srcRect b="7166" l="0" r="15690" t="0"/>
          <a:stretch/>
        </p:blipFill>
        <p:spPr>
          <a:xfrm>
            <a:off x="3022600" y="2360775"/>
            <a:ext cx="6146800" cy="3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5dac31cae0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5dac31cae0_1_1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g35dac31cae0_1_11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35dac31cae0_1_11"/>
          <p:cNvPicPr preferRelativeResize="0"/>
          <p:nvPr/>
        </p:nvPicPr>
        <p:blipFill rotWithShape="1">
          <a:blip r:embed="rId4">
            <a:alphaModFix/>
          </a:blip>
          <a:srcRect b="7114" l="0" r="0" t="0"/>
          <a:stretch/>
        </p:blipFill>
        <p:spPr>
          <a:xfrm>
            <a:off x="3025425" y="2354438"/>
            <a:ext cx="6141150" cy="31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5dae97a420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3050"/>
            <a:ext cx="121963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5dae97a420_1_19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Servicios Desarrollados</a:t>
            </a:r>
            <a:endParaRPr/>
          </a:p>
        </p:txBody>
      </p:sp>
      <p:sp>
        <p:nvSpPr>
          <p:cNvPr id="200" name="Google Shape;200;g35dae97a420_1_19"/>
          <p:cNvSpPr/>
          <p:nvPr/>
        </p:nvSpPr>
        <p:spPr>
          <a:xfrm>
            <a:off x="1636189" y="2322708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5dae97a420_1_19"/>
          <p:cNvSpPr txBox="1"/>
          <p:nvPr/>
        </p:nvSpPr>
        <p:spPr>
          <a:xfrm>
            <a:off x="1630047" y="2594959"/>
            <a:ext cx="3273000" cy="4617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 de Boletas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5dae97a420_1_19"/>
          <p:cNvSpPr/>
          <p:nvPr/>
        </p:nvSpPr>
        <p:spPr>
          <a:xfrm>
            <a:off x="4247314" y="3846708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5dae97a420_1_19"/>
          <p:cNvSpPr/>
          <p:nvPr/>
        </p:nvSpPr>
        <p:spPr>
          <a:xfrm>
            <a:off x="6580714" y="5370708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5dae97a420_1_19"/>
          <p:cNvSpPr txBox="1"/>
          <p:nvPr/>
        </p:nvSpPr>
        <p:spPr>
          <a:xfrm>
            <a:off x="4241172" y="4118959"/>
            <a:ext cx="3273000" cy="4617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 de Productos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5dae97a420_1_19"/>
          <p:cNvSpPr txBox="1"/>
          <p:nvPr/>
        </p:nvSpPr>
        <p:spPr>
          <a:xfrm>
            <a:off x="6574572" y="5642959"/>
            <a:ext cx="3273000" cy="4617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Servicios de Usuarios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5dae97a420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5dae97a420_1_124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Usuarios</a:t>
            </a:r>
            <a:endParaRPr/>
          </a:p>
        </p:txBody>
      </p:sp>
      <p:sp>
        <p:nvSpPr>
          <p:cNvPr id="212" name="Google Shape;212;g35dae97a420_1_124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g35dae97a420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50" y="1992500"/>
            <a:ext cx="5280600" cy="45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5dae97a420_1_124"/>
          <p:cNvSpPr/>
          <p:nvPr/>
        </p:nvSpPr>
        <p:spPr>
          <a:xfrm>
            <a:off x="6186800" y="2809145"/>
            <a:ext cx="5609700" cy="2944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35dae97a420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124" y="2993300"/>
            <a:ext cx="542305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5db1a1d1c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db1a1d1c0_2_0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Productos</a:t>
            </a:r>
            <a:endParaRPr/>
          </a:p>
        </p:txBody>
      </p:sp>
      <p:sp>
        <p:nvSpPr>
          <p:cNvPr id="222" name="Google Shape;222;g35db1a1d1c0_2_0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5db1a1d1c0_2_0"/>
          <p:cNvSpPr/>
          <p:nvPr/>
        </p:nvSpPr>
        <p:spPr>
          <a:xfrm>
            <a:off x="6186800" y="2554150"/>
            <a:ext cx="5609700" cy="3454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g35db1a1d1c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75" y="2069700"/>
            <a:ext cx="5257150" cy="44234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</p:pic>
      <p:pic>
        <p:nvPicPr>
          <p:cNvPr id="225" name="Google Shape;225;g35db1a1d1c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00" y="2719375"/>
            <a:ext cx="5536701" cy="31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5db1a1d1c0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5db1a1d1c0_2_9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Boletas</a:t>
            </a:r>
            <a:endParaRPr/>
          </a:p>
        </p:txBody>
      </p:sp>
      <p:sp>
        <p:nvSpPr>
          <p:cNvPr id="232" name="Google Shape;232;g35db1a1d1c0_2_9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5db1a1d1c0_2_9"/>
          <p:cNvSpPr/>
          <p:nvPr/>
        </p:nvSpPr>
        <p:spPr>
          <a:xfrm>
            <a:off x="6186800" y="2477363"/>
            <a:ext cx="5609700" cy="36081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35db1a1d1c0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12" y="2005238"/>
            <a:ext cx="5371875" cy="45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5db1a1d1c0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500" y="2619850"/>
            <a:ext cx="5460299" cy="3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5dae97a420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5dae97a420_1_3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42" name="Google Shape;242;g35dae97a420_1_31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35dae97a420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300" y="1859088"/>
            <a:ext cx="8661400" cy="44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5dae97a420_1_31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POST</a:t>
            </a:r>
            <a:endParaRPr sz="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5dae97a420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5dae97a420_1_40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51" name="Google Shape;251;g35dae97a420_1_40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35dae97a420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763" y="1830513"/>
            <a:ext cx="8596475" cy="4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5dae97a420_1_40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GET</a:t>
            </a:r>
            <a:endParaRPr sz="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de la pantalla de un video juego&#10;&#10;Descripción generada automáticamente con confianza media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4933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284371" y="3136006"/>
            <a:ext cx="362649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INTRODUCCIÓN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5dae97a420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5dae97a420_1_43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60" name="Google Shape;260;g35dae97a420_1_43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35dae97a420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300" y="1863325"/>
            <a:ext cx="8661400" cy="43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5dae97a420_1_43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PUT</a:t>
            </a:r>
            <a:endParaRPr sz="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5dae97a420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5dae97a420_1_4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69" name="Google Shape;269;g35dae97a420_1_46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35dae97a420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237" y="1856388"/>
            <a:ext cx="8627525" cy="4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5dae97a420_1_46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DELETE</a:t>
            </a:r>
            <a:r>
              <a:rPr lang="en-US" sz="200"/>
              <a:t>DELETE</a:t>
            </a:r>
            <a:endParaRPr sz="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5dae97a420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5dae97a420_1_6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278" name="Google Shape;278;g35dae97a420_1_68"/>
          <p:cNvSpPr/>
          <p:nvPr/>
        </p:nvSpPr>
        <p:spPr>
          <a:xfrm>
            <a:off x="431850" y="1770575"/>
            <a:ext cx="6347100" cy="17967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5dae97a420_1_68"/>
          <p:cNvSpPr/>
          <p:nvPr/>
        </p:nvSpPr>
        <p:spPr>
          <a:xfrm>
            <a:off x="431850" y="3827025"/>
            <a:ext cx="7769400" cy="23367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5dae97a420_1_68"/>
          <p:cNvSpPr/>
          <p:nvPr/>
        </p:nvSpPr>
        <p:spPr>
          <a:xfrm>
            <a:off x="8794050" y="3262500"/>
            <a:ext cx="2692500" cy="9390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g35dae97a420_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150" y="3341475"/>
            <a:ext cx="24003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5dae97a420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13" y="1894775"/>
            <a:ext cx="6118575" cy="15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5dae97a420_1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88" y="3939875"/>
            <a:ext cx="7468525" cy="2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5dae97a420_1_68"/>
          <p:cNvSpPr/>
          <p:nvPr/>
        </p:nvSpPr>
        <p:spPr>
          <a:xfrm>
            <a:off x="431850" y="1467550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1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5" name="Google Shape;285;g35dae97a420_1_68"/>
          <p:cNvSpPr/>
          <p:nvPr/>
        </p:nvSpPr>
        <p:spPr>
          <a:xfrm>
            <a:off x="45150" y="3939875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2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6" name="Google Shape;286;g35dae97a420_1_68"/>
          <p:cNvSpPr/>
          <p:nvPr/>
        </p:nvSpPr>
        <p:spPr>
          <a:xfrm>
            <a:off x="8794050" y="2959500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3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35dae97a420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5dae97a420_1_8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293" name="Google Shape;293;g35dae97a420_1_86"/>
          <p:cNvSpPr/>
          <p:nvPr/>
        </p:nvSpPr>
        <p:spPr>
          <a:xfrm>
            <a:off x="2396125" y="4192088"/>
            <a:ext cx="6347100" cy="23367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g35dae97a420_1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250" y="4254125"/>
            <a:ext cx="6050850" cy="22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5dae97a420_1_86"/>
          <p:cNvSpPr/>
          <p:nvPr/>
        </p:nvSpPr>
        <p:spPr>
          <a:xfrm>
            <a:off x="397975" y="1820463"/>
            <a:ext cx="10596300" cy="2212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g35dae97a420_1_86"/>
          <p:cNvPicPr preferRelativeResize="0"/>
          <p:nvPr/>
        </p:nvPicPr>
        <p:blipFill rotWithShape="1">
          <a:blip r:embed="rId5">
            <a:alphaModFix/>
          </a:blip>
          <a:srcRect b="0" l="0" r="3166" t="0"/>
          <a:stretch/>
        </p:blipFill>
        <p:spPr>
          <a:xfrm>
            <a:off x="544900" y="1922527"/>
            <a:ext cx="10302450" cy="2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5dae97a420_1_86"/>
          <p:cNvSpPr/>
          <p:nvPr/>
        </p:nvSpPr>
        <p:spPr>
          <a:xfrm>
            <a:off x="431850" y="1467550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4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98" name="Google Shape;298;g35dae97a420_1_86"/>
          <p:cNvSpPr/>
          <p:nvPr/>
        </p:nvSpPr>
        <p:spPr>
          <a:xfrm>
            <a:off x="1890875" y="4254125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5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35dae97a420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5dae97a420_1_10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305" name="Google Shape;305;g35dae97a420_1_101"/>
          <p:cNvSpPr/>
          <p:nvPr/>
        </p:nvSpPr>
        <p:spPr>
          <a:xfrm>
            <a:off x="1088650" y="3775700"/>
            <a:ext cx="7553100" cy="27042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dae97a420_1_101"/>
          <p:cNvSpPr/>
          <p:nvPr/>
        </p:nvSpPr>
        <p:spPr>
          <a:xfrm>
            <a:off x="770500" y="2005275"/>
            <a:ext cx="9022500" cy="14265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35dae97a420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50" y="2075963"/>
            <a:ext cx="8758000" cy="1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5dae97a420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675" y="3866250"/>
            <a:ext cx="7349075" cy="25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5dae97a420_1_101"/>
          <p:cNvSpPr/>
          <p:nvPr/>
        </p:nvSpPr>
        <p:spPr>
          <a:xfrm>
            <a:off x="770500" y="1661350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6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10" name="Google Shape;310;g35dae97a420_1_101"/>
          <p:cNvSpPr/>
          <p:nvPr/>
        </p:nvSpPr>
        <p:spPr>
          <a:xfrm>
            <a:off x="701950" y="3775700"/>
            <a:ext cx="386700" cy="3030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7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35dae97a420_1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5dae97a420_1_116"/>
          <p:cNvSpPr/>
          <p:nvPr/>
        </p:nvSpPr>
        <p:spPr>
          <a:xfrm>
            <a:off x="1697325" y="1789300"/>
            <a:ext cx="8360700" cy="47583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35dae97a420_1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662" y="1893750"/>
            <a:ext cx="8032025" cy="4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5dae97a420_1_11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Historial de Commits</a:t>
            </a:r>
            <a:endParaRPr sz="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de la pantalla de un video juego&#10;&#10;Descripción generada automáticamente con confianza media" id="323" name="Google Shape;3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201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5"/>
          <p:cNvSpPr txBox="1"/>
          <p:nvPr/>
        </p:nvSpPr>
        <p:spPr>
          <a:xfrm>
            <a:off x="3436513" y="3189584"/>
            <a:ext cx="5308240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Conclusión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de la pantalla de un video juego&#10;&#10;Descripción generada automáticamente con confianza media"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201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/>
          <p:nvPr/>
        </p:nvSpPr>
        <p:spPr>
          <a:xfrm>
            <a:off x="3436525" y="3150521"/>
            <a:ext cx="5308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Diseño Arquitectura Actual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nology with Dark Blue Background 2184723 Vector Art at Vecteezy" id="109" name="Google Shape;1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" y="-2333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1751750" y="163388"/>
            <a:ext cx="8839200" cy="6654600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0" title="DIAGRAMA CASO US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275" y="338900"/>
            <a:ext cx="7712149" cy="63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chnology with Dark Blue Background 2184723 Vector Art at Vecteezy" id="117" name="Google Shape;1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513" y="-2332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350" y="220138"/>
            <a:ext cx="9465724" cy="6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chnology with Dark Blue Background 2184723 Vector Art at Vecteezy" id="124" name="Google Shape;1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513" y="-2332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/>
          <p:nvPr/>
        </p:nvSpPr>
        <p:spPr>
          <a:xfrm>
            <a:off x="374679" y="534421"/>
            <a:ext cx="11448035" cy="5774588"/>
          </a:xfrm>
          <a:prstGeom prst="rect">
            <a:avLst/>
          </a:prstGeom>
          <a:solidFill>
            <a:srgbClr val="282A4F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dir="5160000" dist="63500">
              <a:srgbClr val="DBE9F7">
                <a:alpha val="2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00" y="576275"/>
            <a:ext cx="1119295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de la pantalla de un video juego&#10;&#10;Descripción generada automáticamente con confianza media" id="131" name="Google Shape;131;g35dae97a42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618"/>
            <a:ext cx="12192000" cy="6854763"/>
          </a:xfrm>
          <a:prstGeom prst="rect">
            <a:avLst/>
          </a:prstGeom>
          <a:noFill/>
          <a:ln cap="flat" cmpd="sng" w="9525">
            <a:solidFill>
              <a:srgbClr val="4472C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g35dae97a42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201" y="2222739"/>
            <a:ext cx="7156508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5dae97a420_0_0"/>
          <p:cNvSpPr txBox="1"/>
          <p:nvPr/>
        </p:nvSpPr>
        <p:spPr>
          <a:xfrm>
            <a:off x="3742200" y="3107850"/>
            <a:ext cx="47076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Estructura del Proyecto</a:t>
            </a:r>
            <a:endParaRPr i="1" sz="3100">
              <a:solidFill>
                <a:srgbClr val="A4C2F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5dae97a42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9072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70000"/>
              </a:srgbClr>
            </a:outerShdw>
          </a:effectLst>
        </p:spPr>
      </p:pic>
      <p:sp>
        <p:nvSpPr>
          <p:cNvPr id="139" name="Google Shape;139;g35dae97a420_0_8"/>
          <p:cNvSpPr/>
          <p:nvPr/>
        </p:nvSpPr>
        <p:spPr>
          <a:xfrm>
            <a:off x="2076464" y="460558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5dae97a420_0_8"/>
          <p:cNvSpPr/>
          <p:nvPr/>
        </p:nvSpPr>
        <p:spPr>
          <a:xfrm>
            <a:off x="2076464" y="239043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5dae97a420_0_8"/>
          <p:cNvSpPr/>
          <p:nvPr/>
        </p:nvSpPr>
        <p:spPr>
          <a:xfrm>
            <a:off x="6751614" y="239043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5dae97a420_0_8"/>
          <p:cNvSpPr/>
          <p:nvPr/>
        </p:nvSpPr>
        <p:spPr>
          <a:xfrm>
            <a:off x="6751614" y="460558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5dae97a420_0_8"/>
          <p:cNvSpPr txBox="1"/>
          <p:nvPr/>
        </p:nvSpPr>
        <p:spPr>
          <a:xfrm>
            <a:off x="2070322" y="267033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625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Spring Boot DevTools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4" name="Google Shape;144;g35dae97a420_0_8"/>
          <p:cNvSpPr txBox="1"/>
          <p:nvPr/>
        </p:nvSpPr>
        <p:spPr>
          <a:xfrm>
            <a:off x="2070322" y="490858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MySQL Driver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5dae97a420_0_8"/>
          <p:cNvSpPr txBox="1"/>
          <p:nvPr/>
        </p:nvSpPr>
        <p:spPr>
          <a:xfrm>
            <a:off x="6751622" y="269343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000">
                <a:solidFill>
                  <a:schemeClr val="lt1"/>
                </a:solidFill>
              </a:rPr>
              <a:t>pring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5dae97a420_0_8"/>
          <p:cNvSpPr txBox="1"/>
          <p:nvPr/>
        </p:nvSpPr>
        <p:spPr>
          <a:xfrm>
            <a:off x="6751622" y="490858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Spring Data JPA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dae97a420_0_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Dependencias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5dae97a42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5dae97a420_0_22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Componentes</a:t>
            </a:r>
            <a:endParaRPr/>
          </a:p>
        </p:txBody>
      </p:sp>
      <p:sp>
        <p:nvSpPr>
          <p:cNvPr id="154" name="Google Shape;154;g35dae97a420_0_22"/>
          <p:cNvSpPr/>
          <p:nvPr/>
        </p:nvSpPr>
        <p:spPr>
          <a:xfrm>
            <a:off x="2076464" y="239043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5dae97a420_0_22"/>
          <p:cNvSpPr/>
          <p:nvPr/>
        </p:nvSpPr>
        <p:spPr>
          <a:xfrm>
            <a:off x="2076464" y="460558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5dae97a420_0_22"/>
          <p:cNvSpPr/>
          <p:nvPr/>
        </p:nvSpPr>
        <p:spPr>
          <a:xfrm>
            <a:off x="6751614" y="239043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5dae97a420_0_22"/>
          <p:cNvSpPr/>
          <p:nvPr/>
        </p:nvSpPr>
        <p:spPr>
          <a:xfrm>
            <a:off x="6751614" y="4605583"/>
            <a:ext cx="3260700" cy="1006200"/>
          </a:xfrm>
          <a:prstGeom prst="roundRect">
            <a:avLst>
              <a:gd fmla="val 16667" name="adj"/>
            </a:avLst>
          </a:prstGeom>
          <a:solidFill>
            <a:srgbClr val="1E3245"/>
          </a:solidFill>
          <a:ln cap="flat" cmpd="sng" w="190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5dae97a420_0_22"/>
          <p:cNvSpPr txBox="1"/>
          <p:nvPr/>
        </p:nvSpPr>
        <p:spPr>
          <a:xfrm>
            <a:off x="2070322" y="267033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625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Controllers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59" name="Google Shape;159;g35dae97a420_0_22"/>
          <p:cNvSpPr txBox="1"/>
          <p:nvPr/>
        </p:nvSpPr>
        <p:spPr>
          <a:xfrm>
            <a:off x="6751622" y="269343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Entities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5dae97a420_0_22"/>
          <p:cNvSpPr txBox="1"/>
          <p:nvPr/>
        </p:nvSpPr>
        <p:spPr>
          <a:xfrm>
            <a:off x="2070322" y="490858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Repository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5dae97a420_0_22"/>
          <p:cNvSpPr txBox="1"/>
          <p:nvPr/>
        </p:nvSpPr>
        <p:spPr>
          <a:xfrm>
            <a:off x="6751622" y="4908584"/>
            <a:ext cx="3273000" cy="400200"/>
          </a:xfrm>
          <a:prstGeom prst="rect">
            <a:avLst/>
          </a:prstGeom>
          <a:noFill/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Services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2025-04-03T23:12:28Z</dcterms:created>
</cp:coreProperties>
</file>